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56" r:id="rId3"/>
    <p:sldId id="257" r:id="rId4"/>
    <p:sldId id="258" r:id="rId5"/>
    <p:sldId id="271" r:id="rId6"/>
    <p:sldId id="272" r:id="rId7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F09F42-F935-4A35-87D2-65CD55717BCC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NL"/>
        </a:p>
      </dgm:t>
    </dgm:pt>
    <dgm:pt modelId="{9AABE2C2-3BC7-4FF5-BF9C-F1A9B5C39BF4}">
      <dgm:prSet phldrT="[Tekst]"/>
      <dgm:spPr/>
      <dgm:t>
        <a:bodyPr/>
        <a:lstStyle/>
        <a:p>
          <a:r>
            <a:rPr lang="nl-NL" dirty="0" smtClean="0"/>
            <a:t>LLB</a:t>
          </a:r>
          <a:endParaRPr lang="nl-NL" dirty="0"/>
        </a:p>
      </dgm:t>
    </dgm:pt>
    <dgm:pt modelId="{DB2FE94E-917F-43BF-BE4F-E64518978A0F}" type="parTrans" cxnId="{23C74A01-F76C-4F75-9817-738BCB765D5D}">
      <dgm:prSet/>
      <dgm:spPr/>
      <dgm:t>
        <a:bodyPr/>
        <a:lstStyle/>
        <a:p>
          <a:endParaRPr lang="nl-NL"/>
        </a:p>
      </dgm:t>
    </dgm:pt>
    <dgm:pt modelId="{74EED804-FD41-42F2-9A08-BA081EE8BAA5}" type="sibTrans" cxnId="{23C74A01-F76C-4F75-9817-738BCB765D5D}">
      <dgm:prSet/>
      <dgm:spPr/>
      <dgm:t>
        <a:bodyPr/>
        <a:lstStyle/>
        <a:p>
          <a:endParaRPr lang="nl-NL"/>
        </a:p>
      </dgm:t>
    </dgm:pt>
    <dgm:pt modelId="{F4310D53-10CB-4422-B16F-CA075357A319}">
      <dgm:prSet phldrT="[Tekst]" phldr="1"/>
      <dgm:spPr/>
      <dgm:t>
        <a:bodyPr/>
        <a:lstStyle/>
        <a:p>
          <a:endParaRPr lang="nl-NL" dirty="0"/>
        </a:p>
      </dgm:t>
    </dgm:pt>
    <dgm:pt modelId="{88EE90D7-36A3-44B4-BD69-CE00375B6392}" type="parTrans" cxnId="{E883D55F-AFB2-4B16-BF7E-2B2D5C30778B}">
      <dgm:prSet/>
      <dgm:spPr/>
      <dgm:t>
        <a:bodyPr/>
        <a:lstStyle/>
        <a:p>
          <a:endParaRPr lang="nl-NL"/>
        </a:p>
      </dgm:t>
    </dgm:pt>
    <dgm:pt modelId="{2823FDA7-B268-4A27-B0C9-0EA73038AC35}" type="sibTrans" cxnId="{E883D55F-AFB2-4B16-BF7E-2B2D5C30778B}">
      <dgm:prSet/>
      <dgm:spPr/>
      <dgm:t>
        <a:bodyPr/>
        <a:lstStyle/>
        <a:p>
          <a:endParaRPr lang="nl-NL"/>
        </a:p>
      </dgm:t>
    </dgm:pt>
    <dgm:pt modelId="{76A51B31-43F3-414B-8F3F-CB918DF55FFA}">
      <dgm:prSet phldrT="[Tekst]"/>
      <dgm:spPr/>
      <dgm:t>
        <a:bodyPr/>
        <a:lstStyle/>
        <a:p>
          <a:r>
            <a:rPr lang="nl-NL" dirty="0" smtClean="0"/>
            <a:t>Beroepsgericht (JZ,KO,MMZ)</a:t>
          </a:r>
          <a:endParaRPr lang="nl-NL" dirty="0"/>
        </a:p>
      </dgm:t>
    </dgm:pt>
    <dgm:pt modelId="{543A1995-EC5F-4E5F-9554-549E5150948B}" type="parTrans" cxnId="{B83BF4FC-454E-44D0-9B81-975685D6B770}">
      <dgm:prSet/>
      <dgm:spPr/>
      <dgm:t>
        <a:bodyPr/>
        <a:lstStyle/>
        <a:p>
          <a:endParaRPr lang="nl-NL"/>
        </a:p>
      </dgm:t>
    </dgm:pt>
    <dgm:pt modelId="{C1A5C300-DEE5-465A-BEF4-B1CF24878A55}" type="sibTrans" cxnId="{B83BF4FC-454E-44D0-9B81-975685D6B770}">
      <dgm:prSet/>
      <dgm:spPr/>
      <dgm:t>
        <a:bodyPr/>
        <a:lstStyle/>
        <a:p>
          <a:endParaRPr lang="nl-NL"/>
        </a:p>
      </dgm:t>
    </dgm:pt>
    <dgm:pt modelId="{DB94EE6C-D4F2-4022-A641-451049840991}">
      <dgm:prSet phldrT="[Tekst]"/>
      <dgm:spPr/>
      <dgm:t>
        <a:bodyPr/>
        <a:lstStyle/>
        <a:p>
          <a:r>
            <a:rPr lang="nl-NL" dirty="0" err="1" smtClean="0"/>
            <a:t>Nederlands-Engels-Rekenen</a:t>
          </a:r>
          <a:endParaRPr lang="nl-NL" dirty="0"/>
        </a:p>
      </dgm:t>
    </dgm:pt>
    <dgm:pt modelId="{B1A080E6-BEE4-4E42-BB14-D5B6FAA3B456}" type="parTrans" cxnId="{546EA70E-717C-42F8-B374-7E2AAC431EBF}">
      <dgm:prSet/>
      <dgm:spPr/>
      <dgm:t>
        <a:bodyPr/>
        <a:lstStyle/>
        <a:p>
          <a:endParaRPr lang="nl-NL"/>
        </a:p>
      </dgm:t>
    </dgm:pt>
    <dgm:pt modelId="{97A37504-E20B-401C-8753-DB4942DBFEF7}" type="sibTrans" cxnId="{546EA70E-717C-42F8-B374-7E2AAC431EBF}">
      <dgm:prSet/>
      <dgm:spPr/>
      <dgm:t>
        <a:bodyPr/>
        <a:lstStyle/>
        <a:p>
          <a:endParaRPr lang="nl-NL"/>
        </a:p>
      </dgm:t>
    </dgm:pt>
    <dgm:pt modelId="{DDC6D33F-513E-4D1C-B374-5FCDE01AD069}">
      <dgm:prSet phldrT="[Tekst]"/>
      <dgm:spPr/>
      <dgm:t>
        <a:bodyPr/>
        <a:lstStyle/>
        <a:p>
          <a:r>
            <a:rPr lang="nl-NL" dirty="0" smtClean="0"/>
            <a:t>Talen</a:t>
          </a:r>
          <a:endParaRPr lang="nl-NL" dirty="0"/>
        </a:p>
      </dgm:t>
    </dgm:pt>
    <dgm:pt modelId="{4CE21F33-5543-41EE-ADF4-C8970C26966D}" type="parTrans" cxnId="{58C3CA54-84D8-43B8-B006-D75E11A8EECA}">
      <dgm:prSet/>
      <dgm:spPr/>
      <dgm:t>
        <a:bodyPr/>
        <a:lstStyle/>
        <a:p>
          <a:endParaRPr lang="nl-NL"/>
        </a:p>
      </dgm:t>
    </dgm:pt>
    <dgm:pt modelId="{F036C63E-9F99-4C32-B158-A2A261828888}" type="sibTrans" cxnId="{58C3CA54-84D8-43B8-B006-D75E11A8EECA}">
      <dgm:prSet/>
      <dgm:spPr/>
      <dgm:t>
        <a:bodyPr/>
        <a:lstStyle/>
        <a:p>
          <a:endParaRPr lang="nl-NL"/>
        </a:p>
      </dgm:t>
    </dgm:pt>
    <dgm:pt modelId="{2D61CEB9-FB1E-45CD-ADBA-6E80FF226494}">
      <dgm:prSet phldrT="[Tekst]"/>
      <dgm:spPr/>
      <dgm:t>
        <a:bodyPr/>
        <a:lstStyle/>
        <a:p>
          <a:r>
            <a:rPr lang="nl-NL" dirty="0" smtClean="0"/>
            <a:t> Loopbaan en burgerschap</a:t>
          </a:r>
          <a:endParaRPr lang="nl-NL" dirty="0"/>
        </a:p>
      </dgm:t>
    </dgm:pt>
    <dgm:pt modelId="{0B7549C0-52EB-4112-91F5-57F62CC3C362}" type="sibTrans" cxnId="{2D735045-BA53-4CF8-8B23-7A62C2242C7E}">
      <dgm:prSet/>
      <dgm:spPr/>
      <dgm:t>
        <a:bodyPr/>
        <a:lstStyle/>
        <a:p>
          <a:endParaRPr lang="nl-NL"/>
        </a:p>
      </dgm:t>
    </dgm:pt>
    <dgm:pt modelId="{D55EB5D5-441B-4493-BD4D-CDA830D9FBAC}" type="parTrans" cxnId="{2D735045-BA53-4CF8-8B23-7A62C2242C7E}">
      <dgm:prSet/>
      <dgm:spPr/>
      <dgm:t>
        <a:bodyPr/>
        <a:lstStyle/>
        <a:p>
          <a:endParaRPr lang="nl-NL"/>
        </a:p>
      </dgm:t>
    </dgm:pt>
    <dgm:pt modelId="{2D4C1B7E-C61F-478B-BC8E-2BE4F197CD5D}" type="pres">
      <dgm:prSet presAssocID="{EEF09F42-F935-4A35-87D2-65CD55717BC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nl-NL"/>
        </a:p>
      </dgm:t>
    </dgm:pt>
    <dgm:pt modelId="{7ED92D2D-E0CC-4262-A3F7-7B3AABAE41AC}" type="pres">
      <dgm:prSet presAssocID="{2D61CEB9-FB1E-45CD-ADBA-6E80FF226494}" presName="compositeNode" presStyleCnt="0">
        <dgm:presLayoutVars>
          <dgm:bulletEnabled val="1"/>
        </dgm:presLayoutVars>
      </dgm:prSet>
      <dgm:spPr/>
    </dgm:pt>
    <dgm:pt modelId="{89F1ABCF-027A-476F-A7D6-C40869794255}" type="pres">
      <dgm:prSet presAssocID="{2D61CEB9-FB1E-45CD-ADBA-6E80FF226494}" presName="bgRect" presStyleLbl="node1" presStyleIdx="0" presStyleCnt="3"/>
      <dgm:spPr/>
      <dgm:t>
        <a:bodyPr/>
        <a:lstStyle/>
        <a:p>
          <a:endParaRPr lang="nl-NL"/>
        </a:p>
      </dgm:t>
    </dgm:pt>
    <dgm:pt modelId="{0DEF2411-13C9-4FC6-A359-65DE5A232057}" type="pres">
      <dgm:prSet presAssocID="{2D61CEB9-FB1E-45CD-ADBA-6E80FF226494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7281350D-5C92-4F07-84BC-6FDB3E9D5E4B}" type="pres">
      <dgm:prSet presAssocID="{2D61CEB9-FB1E-45CD-ADBA-6E80FF226494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13533C54-9855-42FF-B75E-D531B1E19C6F}" type="pres">
      <dgm:prSet presAssocID="{0B7549C0-52EB-4112-91F5-57F62CC3C362}" presName="hSp" presStyleCnt="0"/>
      <dgm:spPr/>
    </dgm:pt>
    <dgm:pt modelId="{039FA3E6-403D-40BE-BB51-32E346B8560E}" type="pres">
      <dgm:prSet presAssocID="{0B7549C0-52EB-4112-91F5-57F62CC3C362}" presName="vProcSp" presStyleCnt="0"/>
      <dgm:spPr/>
    </dgm:pt>
    <dgm:pt modelId="{3587C81C-B8CD-4B45-8249-87B9FD88BC9F}" type="pres">
      <dgm:prSet presAssocID="{0B7549C0-52EB-4112-91F5-57F62CC3C362}" presName="vSp1" presStyleCnt="0"/>
      <dgm:spPr/>
    </dgm:pt>
    <dgm:pt modelId="{343BD022-6C3F-46C3-A7BA-09F515F8798E}" type="pres">
      <dgm:prSet presAssocID="{0B7549C0-52EB-4112-91F5-57F62CC3C362}" presName="simulatedConn" presStyleLbl="solidFgAcc1" presStyleIdx="0" presStyleCnt="2"/>
      <dgm:spPr/>
    </dgm:pt>
    <dgm:pt modelId="{EF7F11BA-38A5-4899-8A32-F9C894EA1437}" type="pres">
      <dgm:prSet presAssocID="{0B7549C0-52EB-4112-91F5-57F62CC3C362}" presName="vSp2" presStyleCnt="0"/>
      <dgm:spPr/>
    </dgm:pt>
    <dgm:pt modelId="{0E81CA34-BFE5-478F-8842-8A758E63C49D}" type="pres">
      <dgm:prSet presAssocID="{0B7549C0-52EB-4112-91F5-57F62CC3C362}" presName="sibTrans" presStyleCnt="0"/>
      <dgm:spPr/>
    </dgm:pt>
    <dgm:pt modelId="{CC6DB262-287A-4E22-ABD5-FF3F4C4711C6}" type="pres">
      <dgm:prSet presAssocID="{F4310D53-10CB-4422-B16F-CA075357A319}" presName="compositeNode" presStyleCnt="0">
        <dgm:presLayoutVars>
          <dgm:bulletEnabled val="1"/>
        </dgm:presLayoutVars>
      </dgm:prSet>
      <dgm:spPr/>
    </dgm:pt>
    <dgm:pt modelId="{08A38CD7-A671-4231-9F6D-54D14116481D}" type="pres">
      <dgm:prSet presAssocID="{F4310D53-10CB-4422-B16F-CA075357A319}" presName="bgRect" presStyleLbl="node1" presStyleIdx="1" presStyleCnt="3"/>
      <dgm:spPr/>
      <dgm:t>
        <a:bodyPr/>
        <a:lstStyle/>
        <a:p>
          <a:endParaRPr lang="nl-NL"/>
        </a:p>
      </dgm:t>
    </dgm:pt>
    <dgm:pt modelId="{62A87358-6F0B-4968-8412-B6F7429F5F9F}" type="pres">
      <dgm:prSet presAssocID="{F4310D53-10CB-4422-B16F-CA075357A319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11EBFC40-33DC-4132-9549-1704647E2B63}" type="pres">
      <dgm:prSet presAssocID="{F4310D53-10CB-4422-B16F-CA075357A319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514E48E4-A09F-459D-8E72-3307B9D8928B}" type="pres">
      <dgm:prSet presAssocID="{2823FDA7-B268-4A27-B0C9-0EA73038AC35}" presName="hSp" presStyleCnt="0"/>
      <dgm:spPr/>
    </dgm:pt>
    <dgm:pt modelId="{65746E35-50B0-4CEC-8237-15D8ACE3F51A}" type="pres">
      <dgm:prSet presAssocID="{2823FDA7-B268-4A27-B0C9-0EA73038AC35}" presName="vProcSp" presStyleCnt="0"/>
      <dgm:spPr/>
    </dgm:pt>
    <dgm:pt modelId="{0B9C3681-5518-42A6-B681-47E5932FA043}" type="pres">
      <dgm:prSet presAssocID="{2823FDA7-B268-4A27-B0C9-0EA73038AC35}" presName="vSp1" presStyleCnt="0"/>
      <dgm:spPr/>
    </dgm:pt>
    <dgm:pt modelId="{8E8E2ED3-ECD9-4861-8E75-335E2715D2F4}" type="pres">
      <dgm:prSet presAssocID="{2823FDA7-B268-4A27-B0C9-0EA73038AC35}" presName="simulatedConn" presStyleLbl="solidFgAcc1" presStyleIdx="1" presStyleCnt="2"/>
      <dgm:spPr/>
    </dgm:pt>
    <dgm:pt modelId="{B5A9E8C1-2C7F-4157-8958-254F6BCCEBFA}" type="pres">
      <dgm:prSet presAssocID="{2823FDA7-B268-4A27-B0C9-0EA73038AC35}" presName="vSp2" presStyleCnt="0"/>
      <dgm:spPr/>
    </dgm:pt>
    <dgm:pt modelId="{E505C76D-5262-4604-B91C-49E19796D84E}" type="pres">
      <dgm:prSet presAssocID="{2823FDA7-B268-4A27-B0C9-0EA73038AC35}" presName="sibTrans" presStyleCnt="0"/>
      <dgm:spPr/>
    </dgm:pt>
    <dgm:pt modelId="{36E53EA2-2A76-448E-B0CB-534D173A4C06}" type="pres">
      <dgm:prSet presAssocID="{DB94EE6C-D4F2-4022-A641-451049840991}" presName="compositeNode" presStyleCnt="0">
        <dgm:presLayoutVars>
          <dgm:bulletEnabled val="1"/>
        </dgm:presLayoutVars>
      </dgm:prSet>
      <dgm:spPr/>
    </dgm:pt>
    <dgm:pt modelId="{1459FD41-E1F7-4A02-9CAD-F772E4F7E251}" type="pres">
      <dgm:prSet presAssocID="{DB94EE6C-D4F2-4022-A641-451049840991}" presName="bgRect" presStyleLbl="node1" presStyleIdx="2" presStyleCnt="3"/>
      <dgm:spPr/>
      <dgm:t>
        <a:bodyPr/>
        <a:lstStyle/>
        <a:p>
          <a:endParaRPr lang="nl-NL"/>
        </a:p>
      </dgm:t>
    </dgm:pt>
    <dgm:pt modelId="{AFDE74CA-6F18-444B-A919-8EC1D26D8EA0}" type="pres">
      <dgm:prSet presAssocID="{DB94EE6C-D4F2-4022-A641-451049840991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EB319448-E55A-4E77-B30B-BE2249F86B20}" type="pres">
      <dgm:prSet presAssocID="{DB94EE6C-D4F2-4022-A641-451049840991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</dgm:ptLst>
  <dgm:cxnLst>
    <dgm:cxn modelId="{5DBDFEEF-8ED6-46AA-8986-3B51224B8FCC}" type="presOf" srcId="{DB94EE6C-D4F2-4022-A641-451049840991}" destId="{1459FD41-E1F7-4A02-9CAD-F772E4F7E251}" srcOrd="0" destOrd="0" presId="urn:microsoft.com/office/officeart/2005/8/layout/hProcess7"/>
    <dgm:cxn modelId="{64C1F20C-00D8-4E70-8A10-9BF0AE5BF215}" type="presOf" srcId="{DDC6D33F-513E-4D1C-B374-5FCDE01AD069}" destId="{EB319448-E55A-4E77-B30B-BE2249F86B20}" srcOrd="0" destOrd="0" presId="urn:microsoft.com/office/officeart/2005/8/layout/hProcess7"/>
    <dgm:cxn modelId="{23C74A01-F76C-4F75-9817-738BCB765D5D}" srcId="{2D61CEB9-FB1E-45CD-ADBA-6E80FF226494}" destId="{9AABE2C2-3BC7-4FF5-BF9C-F1A9B5C39BF4}" srcOrd="0" destOrd="0" parTransId="{DB2FE94E-917F-43BF-BE4F-E64518978A0F}" sibTransId="{74EED804-FD41-42F2-9A08-BA081EE8BAA5}"/>
    <dgm:cxn modelId="{05FF1556-93F2-40E6-AA47-7414036AB6D1}" type="presOf" srcId="{DB94EE6C-D4F2-4022-A641-451049840991}" destId="{AFDE74CA-6F18-444B-A919-8EC1D26D8EA0}" srcOrd="1" destOrd="0" presId="urn:microsoft.com/office/officeart/2005/8/layout/hProcess7"/>
    <dgm:cxn modelId="{546EA70E-717C-42F8-B374-7E2AAC431EBF}" srcId="{EEF09F42-F935-4A35-87D2-65CD55717BCC}" destId="{DB94EE6C-D4F2-4022-A641-451049840991}" srcOrd="2" destOrd="0" parTransId="{B1A080E6-BEE4-4E42-BB14-D5B6FAA3B456}" sibTransId="{97A37504-E20B-401C-8753-DB4942DBFEF7}"/>
    <dgm:cxn modelId="{899D33B2-5061-4D25-9410-6CFF156E90F0}" type="presOf" srcId="{EEF09F42-F935-4A35-87D2-65CD55717BCC}" destId="{2D4C1B7E-C61F-478B-BC8E-2BE4F197CD5D}" srcOrd="0" destOrd="0" presId="urn:microsoft.com/office/officeart/2005/8/layout/hProcess7"/>
    <dgm:cxn modelId="{2D735045-BA53-4CF8-8B23-7A62C2242C7E}" srcId="{EEF09F42-F935-4A35-87D2-65CD55717BCC}" destId="{2D61CEB9-FB1E-45CD-ADBA-6E80FF226494}" srcOrd="0" destOrd="0" parTransId="{D55EB5D5-441B-4493-BD4D-CDA830D9FBAC}" sibTransId="{0B7549C0-52EB-4112-91F5-57F62CC3C362}"/>
    <dgm:cxn modelId="{42D29E48-CC13-400F-A246-BC4D3B6BF025}" type="presOf" srcId="{F4310D53-10CB-4422-B16F-CA075357A319}" destId="{08A38CD7-A671-4231-9F6D-54D14116481D}" srcOrd="0" destOrd="0" presId="urn:microsoft.com/office/officeart/2005/8/layout/hProcess7"/>
    <dgm:cxn modelId="{15044EB0-C690-42C6-9B72-39E99AD00466}" type="presOf" srcId="{9AABE2C2-3BC7-4FF5-BF9C-F1A9B5C39BF4}" destId="{7281350D-5C92-4F07-84BC-6FDB3E9D5E4B}" srcOrd="0" destOrd="0" presId="urn:microsoft.com/office/officeart/2005/8/layout/hProcess7"/>
    <dgm:cxn modelId="{58C3CA54-84D8-43B8-B006-D75E11A8EECA}" srcId="{DB94EE6C-D4F2-4022-A641-451049840991}" destId="{DDC6D33F-513E-4D1C-B374-5FCDE01AD069}" srcOrd="0" destOrd="0" parTransId="{4CE21F33-5543-41EE-ADF4-C8970C26966D}" sibTransId="{F036C63E-9F99-4C32-B158-A2A261828888}"/>
    <dgm:cxn modelId="{4B1B02E9-4081-4ABC-8FA4-37460F93CA28}" type="presOf" srcId="{2D61CEB9-FB1E-45CD-ADBA-6E80FF226494}" destId="{0DEF2411-13C9-4FC6-A359-65DE5A232057}" srcOrd="1" destOrd="0" presId="urn:microsoft.com/office/officeart/2005/8/layout/hProcess7"/>
    <dgm:cxn modelId="{E883D55F-AFB2-4B16-BF7E-2B2D5C30778B}" srcId="{EEF09F42-F935-4A35-87D2-65CD55717BCC}" destId="{F4310D53-10CB-4422-B16F-CA075357A319}" srcOrd="1" destOrd="0" parTransId="{88EE90D7-36A3-44B4-BD69-CE00375B6392}" sibTransId="{2823FDA7-B268-4A27-B0C9-0EA73038AC35}"/>
    <dgm:cxn modelId="{B83BF4FC-454E-44D0-9B81-975685D6B770}" srcId="{F4310D53-10CB-4422-B16F-CA075357A319}" destId="{76A51B31-43F3-414B-8F3F-CB918DF55FFA}" srcOrd="0" destOrd="0" parTransId="{543A1995-EC5F-4E5F-9554-549E5150948B}" sibTransId="{C1A5C300-DEE5-465A-BEF4-B1CF24878A55}"/>
    <dgm:cxn modelId="{558AC04F-522D-4AC9-827B-48A86BD659A5}" type="presOf" srcId="{76A51B31-43F3-414B-8F3F-CB918DF55FFA}" destId="{11EBFC40-33DC-4132-9549-1704647E2B63}" srcOrd="0" destOrd="0" presId="urn:microsoft.com/office/officeart/2005/8/layout/hProcess7"/>
    <dgm:cxn modelId="{7D4998ED-D227-4B2F-A062-A18A3290AE46}" type="presOf" srcId="{F4310D53-10CB-4422-B16F-CA075357A319}" destId="{62A87358-6F0B-4968-8412-B6F7429F5F9F}" srcOrd="1" destOrd="0" presId="urn:microsoft.com/office/officeart/2005/8/layout/hProcess7"/>
    <dgm:cxn modelId="{1D8F58B5-CD3D-4A37-B289-8D9BEA8A700E}" type="presOf" srcId="{2D61CEB9-FB1E-45CD-ADBA-6E80FF226494}" destId="{89F1ABCF-027A-476F-A7D6-C40869794255}" srcOrd="0" destOrd="0" presId="urn:microsoft.com/office/officeart/2005/8/layout/hProcess7"/>
    <dgm:cxn modelId="{A6A71510-C67A-4D35-AD04-F7A748D84406}" type="presParOf" srcId="{2D4C1B7E-C61F-478B-BC8E-2BE4F197CD5D}" destId="{7ED92D2D-E0CC-4262-A3F7-7B3AABAE41AC}" srcOrd="0" destOrd="0" presId="urn:microsoft.com/office/officeart/2005/8/layout/hProcess7"/>
    <dgm:cxn modelId="{B6569AA4-8951-4CE3-B0BE-CE53D87A63B7}" type="presParOf" srcId="{7ED92D2D-E0CC-4262-A3F7-7B3AABAE41AC}" destId="{89F1ABCF-027A-476F-A7D6-C40869794255}" srcOrd="0" destOrd="0" presId="urn:microsoft.com/office/officeart/2005/8/layout/hProcess7"/>
    <dgm:cxn modelId="{32D7E294-4DED-4CCA-87BA-B012CAD7D621}" type="presParOf" srcId="{7ED92D2D-E0CC-4262-A3F7-7B3AABAE41AC}" destId="{0DEF2411-13C9-4FC6-A359-65DE5A232057}" srcOrd="1" destOrd="0" presId="urn:microsoft.com/office/officeart/2005/8/layout/hProcess7"/>
    <dgm:cxn modelId="{A7AC8833-1B30-496A-BC22-CF9F8FFDC12F}" type="presParOf" srcId="{7ED92D2D-E0CC-4262-A3F7-7B3AABAE41AC}" destId="{7281350D-5C92-4F07-84BC-6FDB3E9D5E4B}" srcOrd="2" destOrd="0" presId="urn:microsoft.com/office/officeart/2005/8/layout/hProcess7"/>
    <dgm:cxn modelId="{50EC5A7B-D0C5-4988-BB01-E5B31D9E5681}" type="presParOf" srcId="{2D4C1B7E-C61F-478B-BC8E-2BE4F197CD5D}" destId="{13533C54-9855-42FF-B75E-D531B1E19C6F}" srcOrd="1" destOrd="0" presId="urn:microsoft.com/office/officeart/2005/8/layout/hProcess7"/>
    <dgm:cxn modelId="{96D236B8-A0CB-41D6-A614-066225021B0E}" type="presParOf" srcId="{2D4C1B7E-C61F-478B-BC8E-2BE4F197CD5D}" destId="{039FA3E6-403D-40BE-BB51-32E346B8560E}" srcOrd="2" destOrd="0" presId="urn:microsoft.com/office/officeart/2005/8/layout/hProcess7"/>
    <dgm:cxn modelId="{3CA72ABC-C58E-4502-AC9C-F02B0C51D83A}" type="presParOf" srcId="{039FA3E6-403D-40BE-BB51-32E346B8560E}" destId="{3587C81C-B8CD-4B45-8249-87B9FD88BC9F}" srcOrd="0" destOrd="0" presId="urn:microsoft.com/office/officeart/2005/8/layout/hProcess7"/>
    <dgm:cxn modelId="{6C3CE626-ED62-4033-A180-CA60552A0175}" type="presParOf" srcId="{039FA3E6-403D-40BE-BB51-32E346B8560E}" destId="{343BD022-6C3F-46C3-A7BA-09F515F8798E}" srcOrd="1" destOrd="0" presId="urn:microsoft.com/office/officeart/2005/8/layout/hProcess7"/>
    <dgm:cxn modelId="{5BFEE6DE-9052-4275-A3B1-1AF4C764F84D}" type="presParOf" srcId="{039FA3E6-403D-40BE-BB51-32E346B8560E}" destId="{EF7F11BA-38A5-4899-8A32-F9C894EA1437}" srcOrd="2" destOrd="0" presId="urn:microsoft.com/office/officeart/2005/8/layout/hProcess7"/>
    <dgm:cxn modelId="{89E225D5-B89F-4D43-BAFF-59C6ACA9C6A4}" type="presParOf" srcId="{2D4C1B7E-C61F-478B-BC8E-2BE4F197CD5D}" destId="{0E81CA34-BFE5-478F-8842-8A758E63C49D}" srcOrd="3" destOrd="0" presId="urn:microsoft.com/office/officeart/2005/8/layout/hProcess7"/>
    <dgm:cxn modelId="{95BBD1CF-1236-4113-BC26-55D3CCC93263}" type="presParOf" srcId="{2D4C1B7E-C61F-478B-BC8E-2BE4F197CD5D}" destId="{CC6DB262-287A-4E22-ABD5-FF3F4C4711C6}" srcOrd="4" destOrd="0" presId="urn:microsoft.com/office/officeart/2005/8/layout/hProcess7"/>
    <dgm:cxn modelId="{FB286B95-4D4E-4F24-8400-372A189EC77C}" type="presParOf" srcId="{CC6DB262-287A-4E22-ABD5-FF3F4C4711C6}" destId="{08A38CD7-A671-4231-9F6D-54D14116481D}" srcOrd="0" destOrd="0" presId="urn:microsoft.com/office/officeart/2005/8/layout/hProcess7"/>
    <dgm:cxn modelId="{2A7AA8A6-D6E2-449A-92C2-9CD22B3641AA}" type="presParOf" srcId="{CC6DB262-287A-4E22-ABD5-FF3F4C4711C6}" destId="{62A87358-6F0B-4968-8412-B6F7429F5F9F}" srcOrd="1" destOrd="0" presId="urn:microsoft.com/office/officeart/2005/8/layout/hProcess7"/>
    <dgm:cxn modelId="{DAAEC7E2-43D8-4BD6-9759-B8F636532237}" type="presParOf" srcId="{CC6DB262-287A-4E22-ABD5-FF3F4C4711C6}" destId="{11EBFC40-33DC-4132-9549-1704647E2B63}" srcOrd="2" destOrd="0" presId="urn:microsoft.com/office/officeart/2005/8/layout/hProcess7"/>
    <dgm:cxn modelId="{0D902631-7940-4ADE-A74E-C98C70F21EC8}" type="presParOf" srcId="{2D4C1B7E-C61F-478B-BC8E-2BE4F197CD5D}" destId="{514E48E4-A09F-459D-8E72-3307B9D8928B}" srcOrd="5" destOrd="0" presId="urn:microsoft.com/office/officeart/2005/8/layout/hProcess7"/>
    <dgm:cxn modelId="{1958D887-5225-4A21-A518-1B9BEC3F0E69}" type="presParOf" srcId="{2D4C1B7E-C61F-478B-BC8E-2BE4F197CD5D}" destId="{65746E35-50B0-4CEC-8237-15D8ACE3F51A}" srcOrd="6" destOrd="0" presId="urn:microsoft.com/office/officeart/2005/8/layout/hProcess7"/>
    <dgm:cxn modelId="{8BA1E3C3-18A9-4826-A75E-D877C086F651}" type="presParOf" srcId="{65746E35-50B0-4CEC-8237-15D8ACE3F51A}" destId="{0B9C3681-5518-42A6-B681-47E5932FA043}" srcOrd="0" destOrd="0" presId="urn:microsoft.com/office/officeart/2005/8/layout/hProcess7"/>
    <dgm:cxn modelId="{ED05F296-B855-486F-B4E9-42B713CF5E86}" type="presParOf" srcId="{65746E35-50B0-4CEC-8237-15D8ACE3F51A}" destId="{8E8E2ED3-ECD9-4861-8E75-335E2715D2F4}" srcOrd="1" destOrd="0" presId="urn:microsoft.com/office/officeart/2005/8/layout/hProcess7"/>
    <dgm:cxn modelId="{A98F1B69-D69C-416C-A5EF-91F1FB0B2AAD}" type="presParOf" srcId="{65746E35-50B0-4CEC-8237-15D8ACE3F51A}" destId="{B5A9E8C1-2C7F-4157-8958-254F6BCCEBFA}" srcOrd="2" destOrd="0" presId="urn:microsoft.com/office/officeart/2005/8/layout/hProcess7"/>
    <dgm:cxn modelId="{FC77B1AE-9499-434E-8525-D81269F912D2}" type="presParOf" srcId="{2D4C1B7E-C61F-478B-BC8E-2BE4F197CD5D}" destId="{E505C76D-5262-4604-B91C-49E19796D84E}" srcOrd="7" destOrd="0" presId="urn:microsoft.com/office/officeart/2005/8/layout/hProcess7"/>
    <dgm:cxn modelId="{C510034C-B8A1-4AFE-8D52-922AE96F66F1}" type="presParOf" srcId="{2D4C1B7E-C61F-478B-BC8E-2BE4F197CD5D}" destId="{36E53EA2-2A76-448E-B0CB-534D173A4C06}" srcOrd="8" destOrd="0" presId="urn:microsoft.com/office/officeart/2005/8/layout/hProcess7"/>
    <dgm:cxn modelId="{15679091-5B26-4966-8F45-EBBDC6F45B1F}" type="presParOf" srcId="{36E53EA2-2A76-448E-B0CB-534D173A4C06}" destId="{1459FD41-E1F7-4A02-9CAD-F772E4F7E251}" srcOrd="0" destOrd="0" presId="urn:microsoft.com/office/officeart/2005/8/layout/hProcess7"/>
    <dgm:cxn modelId="{697E368D-38C1-453D-A75C-B5F940294B9E}" type="presParOf" srcId="{36E53EA2-2A76-448E-B0CB-534D173A4C06}" destId="{AFDE74CA-6F18-444B-A919-8EC1D26D8EA0}" srcOrd="1" destOrd="0" presId="urn:microsoft.com/office/officeart/2005/8/layout/hProcess7"/>
    <dgm:cxn modelId="{8C3BCB36-37FD-4CE9-A95A-6CFDA9F8F241}" type="presParOf" srcId="{36E53EA2-2A76-448E-B0CB-534D173A4C06}" destId="{EB319448-E55A-4E77-B30B-BE2249F86B20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F1ABCF-027A-476F-A7D6-C40869794255}">
      <dsp:nvSpPr>
        <dsp:cNvPr id="0" name=""/>
        <dsp:cNvSpPr/>
      </dsp:nvSpPr>
      <dsp:spPr>
        <a:xfrm>
          <a:off x="616" y="0"/>
          <a:ext cx="2653425" cy="161277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1435" rIns="66675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500" kern="1200" dirty="0" smtClean="0"/>
            <a:t> Loopbaan en burgerschap</a:t>
          </a:r>
          <a:endParaRPr lang="nl-NL" sz="1500" kern="1200" dirty="0"/>
        </a:p>
      </dsp:txBody>
      <dsp:txXfrm rot="16200000">
        <a:off x="-395279" y="395895"/>
        <a:ext cx="1322476" cy="530685"/>
      </dsp:txXfrm>
    </dsp:sp>
    <dsp:sp modelId="{7281350D-5C92-4F07-84BC-6FDB3E9D5E4B}">
      <dsp:nvSpPr>
        <dsp:cNvPr id="0" name=""/>
        <dsp:cNvSpPr/>
      </dsp:nvSpPr>
      <dsp:spPr>
        <a:xfrm>
          <a:off x="531301" y="0"/>
          <a:ext cx="1976801" cy="161277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2500" kern="1200" dirty="0" smtClean="0"/>
            <a:t>LLB</a:t>
          </a:r>
          <a:endParaRPr lang="nl-NL" sz="2500" kern="1200" dirty="0"/>
        </a:p>
      </dsp:txBody>
      <dsp:txXfrm>
        <a:off x="531301" y="0"/>
        <a:ext cx="1976801" cy="1612776"/>
      </dsp:txXfrm>
    </dsp:sp>
    <dsp:sp modelId="{08A38CD7-A671-4231-9F6D-54D14116481D}">
      <dsp:nvSpPr>
        <dsp:cNvPr id="0" name=""/>
        <dsp:cNvSpPr/>
      </dsp:nvSpPr>
      <dsp:spPr>
        <a:xfrm>
          <a:off x="2746911" y="0"/>
          <a:ext cx="2653425" cy="161277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1435" rIns="66675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nl-NL" sz="1500" kern="1200" dirty="0"/>
        </a:p>
      </dsp:txBody>
      <dsp:txXfrm rot="16200000">
        <a:off x="2351015" y="395895"/>
        <a:ext cx="1322476" cy="530685"/>
      </dsp:txXfrm>
    </dsp:sp>
    <dsp:sp modelId="{343BD022-6C3F-46C3-A7BA-09F515F8798E}">
      <dsp:nvSpPr>
        <dsp:cNvPr id="0" name=""/>
        <dsp:cNvSpPr/>
      </dsp:nvSpPr>
      <dsp:spPr>
        <a:xfrm rot="5400000">
          <a:off x="2641729" y="1182902"/>
          <a:ext cx="236898" cy="3980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EBFC40-33DC-4132-9549-1704647E2B63}">
      <dsp:nvSpPr>
        <dsp:cNvPr id="0" name=""/>
        <dsp:cNvSpPr/>
      </dsp:nvSpPr>
      <dsp:spPr>
        <a:xfrm>
          <a:off x="3277596" y="0"/>
          <a:ext cx="1976801" cy="161277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2500" kern="1200" dirty="0" smtClean="0"/>
            <a:t>Beroepsgericht (JZ,KO,MMZ)</a:t>
          </a:r>
          <a:endParaRPr lang="nl-NL" sz="2500" kern="1200" dirty="0"/>
        </a:p>
      </dsp:txBody>
      <dsp:txXfrm>
        <a:off x="3277596" y="0"/>
        <a:ext cx="1976801" cy="1612776"/>
      </dsp:txXfrm>
    </dsp:sp>
    <dsp:sp modelId="{1459FD41-E1F7-4A02-9CAD-F772E4F7E251}">
      <dsp:nvSpPr>
        <dsp:cNvPr id="0" name=""/>
        <dsp:cNvSpPr/>
      </dsp:nvSpPr>
      <dsp:spPr>
        <a:xfrm>
          <a:off x="5493206" y="0"/>
          <a:ext cx="2653425" cy="161277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1435" rIns="66675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500" kern="1200" dirty="0" err="1" smtClean="0"/>
            <a:t>Nederlands-Engels-Rekenen</a:t>
          </a:r>
          <a:endParaRPr lang="nl-NL" sz="1500" kern="1200" dirty="0"/>
        </a:p>
      </dsp:txBody>
      <dsp:txXfrm rot="16200000">
        <a:off x="5097310" y="395895"/>
        <a:ext cx="1322476" cy="530685"/>
      </dsp:txXfrm>
    </dsp:sp>
    <dsp:sp modelId="{8E8E2ED3-ECD9-4861-8E75-335E2715D2F4}">
      <dsp:nvSpPr>
        <dsp:cNvPr id="0" name=""/>
        <dsp:cNvSpPr/>
      </dsp:nvSpPr>
      <dsp:spPr>
        <a:xfrm rot="5400000">
          <a:off x="5388024" y="1182902"/>
          <a:ext cx="236898" cy="3980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319448-E55A-4E77-B30B-BE2249F86B20}">
      <dsp:nvSpPr>
        <dsp:cNvPr id="0" name=""/>
        <dsp:cNvSpPr/>
      </dsp:nvSpPr>
      <dsp:spPr>
        <a:xfrm>
          <a:off x="6023891" y="0"/>
          <a:ext cx="1976801" cy="161277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2500" kern="1200" dirty="0" smtClean="0"/>
            <a:t>Talen</a:t>
          </a:r>
          <a:endParaRPr lang="nl-NL" sz="2500" kern="1200" dirty="0"/>
        </a:p>
      </dsp:txBody>
      <dsp:txXfrm>
        <a:off x="6023891" y="0"/>
        <a:ext cx="1976801" cy="1612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41268-BD45-4145-8E2A-5D1FE5E86C29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6235D-9DDB-4202-A8BB-A3BC0F3088E0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6235D-9DDB-4202-A8BB-A3BC0F3088E0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6235D-9DDB-4202-A8BB-A3BC0F3088E0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A3768-F23A-415B-B8DA-2FAAC9CEB095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A3768-F23A-415B-B8DA-2FAAC9CEB095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A3768-F23A-415B-B8DA-2FAAC9CEB095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6235D-9DDB-4202-A8BB-A3BC0F3088E0}" type="slidenum">
              <a:rPr lang="nl-NL" smtClean="0"/>
              <a:pPr/>
              <a:t>6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19728-436A-41A3-AFC3-FFBB4D4670AE}" type="datetimeFigureOut">
              <a:rPr lang="nl-NL" smtClean="0"/>
              <a:pPr/>
              <a:t>3-2-2013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F2517-4593-431B-A46A-7F31EA962BE9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werkdichterbijhuis.nl/php_thumb/phpThumb.php?src=/images/artikelen/euro2s.jpg&amp;w=5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980728"/>
            <a:ext cx="3217540" cy="3217540"/>
          </a:xfrm>
          <a:prstGeom prst="rect">
            <a:avLst/>
          </a:prstGeom>
          <a:noFill/>
        </p:spPr>
      </p:pic>
      <p:pic>
        <p:nvPicPr>
          <p:cNvPr id="32772" name="Picture 4" descr="http://www.triade-flevoland.nl/pages/organisatie/images/Handen-websi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052736"/>
            <a:ext cx="3145532" cy="3145532"/>
          </a:xfrm>
          <a:prstGeom prst="rect">
            <a:avLst/>
          </a:prstGeom>
          <a:noFill/>
        </p:spPr>
      </p:pic>
      <p:sp>
        <p:nvSpPr>
          <p:cNvPr id="5" name="Tekstvak 4"/>
          <p:cNvSpPr txBox="1"/>
          <p:nvPr/>
        </p:nvSpPr>
        <p:spPr>
          <a:xfrm>
            <a:off x="683568" y="4653136"/>
            <a:ext cx="799288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nl-NL" sz="3200" dirty="0" smtClean="0"/>
              <a:t>WIO: </a:t>
            </a:r>
            <a:r>
              <a:rPr lang="nl-NL" sz="3200" b="1" dirty="0" smtClean="0"/>
              <a:t>Gegevensbeheer, subsidies en fondsen</a:t>
            </a:r>
            <a:endParaRPr lang="nl-NL" sz="3200" dirty="0" smtClean="0"/>
          </a:p>
          <a:p>
            <a:r>
              <a:rPr lang="nl-NL" sz="3200" b="1" dirty="0" smtClean="0"/>
              <a:t> </a:t>
            </a:r>
            <a:endParaRPr lang="nl-NL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NL" b="1" dirty="0" smtClean="0"/>
              <a:t>Proeve </a:t>
            </a:r>
            <a:r>
              <a:rPr lang="nl-NL" b="1" dirty="0"/>
              <a:t>B Inzoomen op de cliënt en zijn omgeving 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 </a:t>
            </a:r>
            <a:br>
              <a:rPr lang="nl-NL" dirty="0" smtClean="0"/>
            </a:br>
            <a:r>
              <a:rPr lang="nl-NL" b="1" i="1" dirty="0" smtClean="0"/>
              <a:t>Opdracht 2: </a:t>
            </a:r>
            <a:r>
              <a:rPr lang="nl-NL" dirty="0" smtClean="0"/>
              <a:t>Beoordelen en kiezen spel &amp; speelmaterialen</a:t>
            </a:r>
            <a:br>
              <a:rPr lang="nl-NL" dirty="0" smtClean="0"/>
            </a:br>
            <a:r>
              <a:rPr lang="nl-NL" b="1" i="1" dirty="0" smtClean="0"/>
              <a:t>Opdracht 4: </a:t>
            </a:r>
            <a:r>
              <a:rPr lang="nl-NL" dirty="0" smtClean="0"/>
              <a:t>uitvoeren van het activiteitenprogramma</a:t>
            </a:r>
            <a:r>
              <a:rPr lang="nl-NL" dirty="0"/>
              <a:t/>
            </a:r>
            <a:br>
              <a:rPr lang="nl-NL" dirty="0"/>
            </a:b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ijdelijke aanduiding voor inhoud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147248" cy="1612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itel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>
            <a:normAutofit fontScale="90000"/>
          </a:bodyPr>
          <a:lstStyle/>
          <a:p>
            <a:r>
              <a:rPr lang="nl-NL" dirty="0"/>
              <a:t>Kwalificaties: MBO</a:t>
            </a:r>
            <a:br>
              <a:rPr lang="nl-NL" dirty="0"/>
            </a:br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539552" y="3717032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De regering heeft het dus in drie onderdelen verdeelt dat is </a:t>
            </a:r>
          </a:p>
          <a:p>
            <a:r>
              <a:rPr lang="nl-NL" dirty="0" smtClean="0"/>
              <a:t>1: LLB Loopbaan en Burgerschap</a:t>
            </a:r>
          </a:p>
          <a:p>
            <a:r>
              <a:rPr lang="nl-NL" dirty="0" smtClean="0"/>
              <a:t>2: Beroepsgericht Pedagogische medewerker Jeugdzorg of Kinderopvang of Maatschappelijke Zorg</a:t>
            </a:r>
          </a:p>
          <a:p>
            <a:r>
              <a:rPr lang="nl-NL" dirty="0" smtClean="0"/>
              <a:t>3: Talen: Nederland en Engels en Rekenen.</a:t>
            </a:r>
          </a:p>
          <a:p>
            <a:endParaRPr lang="nl-NL" dirty="0"/>
          </a:p>
          <a:p>
            <a:r>
              <a:rPr lang="nl-NL" dirty="0" smtClean="0"/>
              <a:t>Ik praat nog niet over Trajectlijnen dit komt later.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b="1" dirty="0"/>
              <a:t>Kerntaak 1: </a:t>
            </a:r>
            <a:endParaRPr lang="nl-NL" b="1" dirty="0" smtClean="0"/>
          </a:p>
          <a:p>
            <a:pPr>
              <a:buNone/>
            </a:pPr>
            <a:r>
              <a:rPr lang="nl-NL" b="1" dirty="0" smtClean="0"/>
              <a:t>Kerntaak </a:t>
            </a:r>
            <a:r>
              <a:rPr lang="nl-NL" b="1" dirty="0"/>
              <a:t>2</a:t>
            </a:r>
            <a:r>
              <a:rPr lang="nl-NL" b="1" dirty="0" smtClean="0"/>
              <a:t>:</a:t>
            </a:r>
            <a:endParaRPr lang="nl-NL" dirty="0" smtClean="0"/>
          </a:p>
          <a:p>
            <a:pPr>
              <a:buNone/>
            </a:pPr>
            <a:r>
              <a:rPr lang="nl-NL" b="1" dirty="0" smtClean="0"/>
              <a:t>Kerntaak </a:t>
            </a:r>
            <a:r>
              <a:rPr lang="nl-NL" b="1" dirty="0"/>
              <a:t>3</a:t>
            </a:r>
            <a:r>
              <a:rPr lang="nl-NL" b="1" dirty="0" smtClean="0"/>
              <a:t>:</a:t>
            </a:r>
          </a:p>
          <a:p>
            <a:pPr>
              <a:buNone/>
            </a:pPr>
            <a:r>
              <a:rPr lang="nl-NL" b="1" dirty="0" smtClean="0"/>
              <a:t>Kerntaak 4:</a:t>
            </a:r>
          </a:p>
          <a:p>
            <a:pPr>
              <a:buNone/>
            </a:pPr>
            <a:r>
              <a:rPr lang="nl-NL" b="1" dirty="0" smtClean="0"/>
              <a:t>Kerntaak 5:</a:t>
            </a:r>
            <a:r>
              <a:rPr lang="nl-NL" dirty="0" smtClean="0"/>
              <a:t>Functioneert als kritisch consument</a:t>
            </a:r>
            <a:endParaRPr lang="nl-NL" b="1" dirty="0" smtClean="0"/>
          </a:p>
          <a:p>
            <a:pPr>
              <a:buNone/>
            </a:pPr>
            <a:r>
              <a:rPr lang="nl-NL" b="1" dirty="0" smtClean="0"/>
              <a:t>Kerntaak 6:</a:t>
            </a:r>
            <a:endParaRPr lang="nl-NL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KERNTAKEN </a:t>
            </a:r>
            <a:r>
              <a:rPr lang="nl-NL" dirty="0" smtClean="0"/>
              <a:t>LLB (</a:t>
            </a:r>
            <a:r>
              <a:rPr lang="nl-NL" dirty="0" smtClean="0"/>
              <a:t>KO</a:t>
            </a:r>
            <a:r>
              <a:rPr lang="nl-NL" dirty="0" smtClean="0"/>
              <a:t>)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b="1" dirty="0" smtClean="0"/>
              <a:t/>
            </a:r>
            <a:br>
              <a:rPr lang="nl-NL" b="1" dirty="0" smtClean="0"/>
            </a:br>
            <a:r>
              <a:rPr lang="nl-NL" b="1" dirty="0" smtClean="0"/>
              <a:t/>
            </a:r>
            <a:br>
              <a:rPr lang="nl-NL" b="1" dirty="0" smtClean="0"/>
            </a:br>
            <a:r>
              <a:rPr lang="nl-NL" b="1" dirty="0" smtClean="0"/>
              <a:t>Werkproces(sen</a:t>
            </a:r>
            <a:r>
              <a:rPr lang="nl-NL" b="1" dirty="0" smtClean="0"/>
              <a:t>): 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b="1" dirty="0" smtClean="0"/>
              <a:t> 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.</a:t>
            </a:r>
            <a:endParaRPr lang="nl-NL" dirty="0"/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5.1 Oriënteert zich op de consumentenmarkt </a:t>
            </a:r>
            <a:r>
              <a:rPr lang="nl-NL" dirty="0" smtClean="0"/>
              <a:t>en</a:t>
            </a:r>
          </a:p>
          <a:p>
            <a:pPr>
              <a:buNone/>
            </a:pPr>
            <a:r>
              <a:rPr lang="nl-NL" dirty="0" smtClean="0"/>
              <a:t>houdt </a:t>
            </a:r>
            <a:r>
              <a:rPr lang="nl-NL" dirty="0" smtClean="0"/>
              <a:t>rekening met eigen wensen </a:t>
            </a:r>
            <a:r>
              <a:rPr lang="nl-NL" dirty="0" smtClean="0"/>
              <a:t>en</a:t>
            </a:r>
          </a:p>
          <a:p>
            <a:pPr>
              <a:buNone/>
            </a:pPr>
            <a:r>
              <a:rPr lang="nl-NL" dirty="0" smtClean="0"/>
              <a:t>mogelijkheden.</a:t>
            </a:r>
          </a:p>
          <a:p>
            <a:pPr>
              <a:buNone/>
            </a:pPr>
            <a:r>
              <a:rPr lang="nl-NL" dirty="0" smtClean="0"/>
              <a:t>5.2 </a:t>
            </a:r>
            <a:r>
              <a:rPr lang="nl-NL" dirty="0" smtClean="0"/>
              <a:t>Onderneemt acties om producten </a:t>
            </a:r>
            <a:r>
              <a:rPr lang="nl-NL" dirty="0" smtClean="0"/>
              <a:t>en</a:t>
            </a:r>
          </a:p>
          <a:p>
            <a:pPr>
              <a:buNone/>
            </a:pPr>
            <a:r>
              <a:rPr lang="nl-NL" dirty="0" smtClean="0"/>
              <a:t>diensten </a:t>
            </a:r>
            <a:r>
              <a:rPr lang="nl-NL" dirty="0" smtClean="0"/>
              <a:t>aan te schaffen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b="1" dirty="0" smtClean="0"/>
              <a:t>Competenties:  </a:t>
            </a:r>
            <a:r>
              <a:rPr lang="nl-NL" dirty="0" smtClean="0"/>
              <a:t/>
            </a:r>
            <a:br>
              <a:rPr lang="nl-NL" dirty="0" smtClean="0"/>
            </a:b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Onderzoeken</a:t>
            </a:r>
          </a:p>
          <a:p>
            <a:pPr lvl="0"/>
            <a:r>
              <a:rPr lang="nl-NL" dirty="0" smtClean="0"/>
              <a:t>Samenwerken en overleggen</a:t>
            </a:r>
          </a:p>
          <a:p>
            <a:pPr lvl="0"/>
            <a:r>
              <a:rPr lang="nl-NL" dirty="0" smtClean="0"/>
              <a:t>Analyseren</a:t>
            </a:r>
          </a:p>
          <a:p>
            <a:pPr lvl="0"/>
            <a:r>
              <a:rPr lang="nl-NL" dirty="0" smtClean="0"/>
              <a:t>Formuleren en rapporteren</a:t>
            </a:r>
          </a:p>
          <a:p>
            <a:pPr lvl="0"/>
            <a:r>
              <a:rPr lang="nl-NL" dirty="0" smtClean="0"/>
              <a:t> Leren</a:t>
            </a:r>
          </a:p>
          <a:p>
            <a:pPr lvl="0"/>
            <a:r>
              <a:rPr lang="nl-NL" dirty="0" smtClean="0"/>
              <a:t>Beslissen en Activiteiten initiëren</a:t>
            </a:r>
          </a:p>
          <a:p>
            <a:pPr lvl="0"/>
            <a:r>
              <a:rPr lang="nl-NL" dirty="0" smtClean="0"/>
              <a:t>Overtuigen en </a:t>
            </a:r>
            <a:r>
              <a:rPr lang="nl-NL" dirty="0" smtClean="0"/>
              <a:t>beïnvloeden</a:t>
            </a: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153</Words>
  <Application>Microsoft Office PowerPoint</Application>
  <PresentationFormat>Diavoorstelling (4:3)</PresentationFormat>
  <Paragraphs>42</Paragraphs>
  <Slides>6</Slides>
  <Notes>6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7" baseType="lpstr">
      <vt:lpstr>Office-thema</vt:lpstr>
      <vt:lpstr>Dia 1</vt:lpstr>
      <vt:lpstr>Proeve B Inzoomen op de cliënt en zijn omgeving    Opdracht 2: Beoordelen en kiezen spel &amp; speelmaterialen Opdracht 4: uitvoeren van het activiteitenprogramma </vt:lpstr>
      <vt:lpstr>Kwalificaties: MBO </vt:lpstr>
      <vt:lpstr>KERNTAKEN LLB (KO)</vt:lpstr>
      <vt:lpstr>  Werkproces(sen):    .</vt:lpstr>
      <vt:lpstr>Competenties: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proeve B Inzoomen op de cliënt en zijn omgeving en opdracht 4a Beschrijving leefgroep en groepsproces.</dc:title>
  <dc:creator>Gerdinand</dc:creator>
  <cp:lastModifiedBy>Gerdinand </cp:lastModifiedBy>
  <cp:revision>70</cp:revision>
  <dcterms:created xsi:type="dcterms:W3CDTF">2013-01-26T19:14:55Z</dcterms:created>
  <dcterms:modified xsi:type="dcterms:W3CDTF">2013-02-03T19:52:32Z</dcterms:modified>
</cp:coreProperties>
</file>